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a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b.xml" ContentType="application/vnd.openxmlformats-officedocument.presentationml.slide+xml"/>
  <Override PartName="/ppt/notesSlides/notesSlidea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  <p:sldId id="262" r:id="RelId5"/>
    <p:sldId id="263" r:id="RelId6"/>
    <p:sldId id="264" r:id="RelId7"/>
    <p:sldId id="265" r:id="RelId8"/>
    <p:sldId id="266" r:id="Rel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Relationship Type="http://schemas.openxmlformats.org/officeDocument/2006/relationships/slide" Target="/ppt/slides/slide7.xml" Id="RelId5" /><Relationship Type="http://schemas.openxmlformats.org/officeDocument/2006/relationships/slide" Target="/ppt/slides/slide8.xml" Id="RelId6" /><Relationship Type="http://schemas.openxmlformats.org/officeDocument/2006/relationships/slide" Target="/ppt/slides/slide9.xml" Id="RelId7" /><Relationship Type="http://schemas.openxmlformats.org/officeDocument/2006/relationships/slide" Target="/ppt/slides/slidea.xml" Id="RelId8" /><Relationship Type="http://schemas.openxmlformats.org/officeDocument/2006/relationships/slide" Target="/ppt/slides/slideb.xml" Id="RelId9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a.png>
</file>

<file path=ppt/media/imageb.png>
</file>

<file path=ppt/media/imagec.png>
</file>

<file path=ppt/media/imaged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Churn Reasons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donutChart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Churn Reasons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Churn Demographics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Churn by category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multiRowCard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Customers by Contract type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Groups and Categories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Unlimited Plan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International Calls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6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pieChart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Contract Type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7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lineStackedColumnComboChart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Age Groups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8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Payment and Contract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9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a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pageNavigator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b9487d77-09d3-454a-a374-41ba7158823c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6615adc1e9fb43f1" /><Relationship Type="http://schemas.openxmlformats.org/officeDocument/2006/relationships/slideLayout" Target="/ppt/slideLayouts/slideLayout8.xml" Id="R656b9a7861d34be8" /><Relationship Type="http://schemas.openxmlformats.org/officeDocument/2006/relationships/hyperlink" Target="https://app.powerbi.com/groups/me/reports/b9487d77-09d3-454a-a374-41ba7158823c/?pbi_source=PowerPoint" TargetMode="External" Id="RelId0" /><Relationship Type="http://schemas.openxmlformats.org/officeDocument/2006/relationships/image" Target="/ppt/media/image4.png" Id="imgId100844602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ab9b3aab9fbc4dab" /><Relationship Type="http://schemas.openxmlformats.org/officeDocument/2006/relationships/slideLayout" Target="/ppt/slideLayouts/slideLayout8.xml" Id="R1d4f3e7529ba47df" /><Relationship Type="http://schemas.openxmlformats.org/officeDocument/2006/relationships/hyperlink" Target="https://app.powerbi.com/groups/me/reports/b9487d77-09d3-454a-a374-41ba7158823c/?pbi_source=PowerPoint" TargetMode="External" Id="RelId1" /><Relationship Type="http://schemas.openxmlformats.org/officeDocument/2006/relationships/image" Target="/ppt/media/image5.png" Id="imgId100844603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78f2c375cf124115" /><Relationship Type="http://schemas.openxmlformats.org/officeDocument/2006/relationships/slideLayout" Target="/ppt/slideLayouts/slideLayout8.xml" Id="R8130d502dc454c16" /><Relationship Type="http://schemas.openxmlformats.org/officeDocument/2006/relationships/hyperlink" Target="https://app.powerbi.com/groups/me/reports/b9487d77-09d3-454a-a374-41ba7158823c/?pbi_source=PowerPoint" TargetMode="External" Id="RelId2" /><Relationship Type="http://schemas.openxmlformats.org/officeDocument/2006/relationships/image" Target="/ppt/media/image6.png" Id="imgId100844604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ad165b6755c34d92" /><Relationship Type="http://schemas.openxmlformats.org/officeDocument/2006/relationships/slideLayout" Target="/ppt/slideLayouts/slideLayout8.xml" Id="Rd2776feb198c44c0" /><Relationship Type="http://schemas.openxmlformats.org/officeDocument/2006/relationships/hyperlink" Target="https://app.powerbi.com/groups/me/reports/b9487d77-09d3-454a-a374-41ba7158823c/?pbi_source=PowerPoint" TargetMode="External" Id="RelId3" /><Relationship Type="http://schemas.openxmlformats.org/officeDocument/2006/relationships/image" Target="/ppt/media/image7.png" Id="imgId100844605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e510bf5e59a34434" /><Relationship Type="http://schemas.openxmlformats.org/officeDocument/2006/relationships/slideLayout" Target="/ppt/slideLayouts/slideLayout8.xml" Id="Rd2c41d40c4d245a3" /><Relationship Type="http://schemas.openxmlformats.org/officeDocument/2006/relationships/hyperlink" Target="https://app.powerbi.com/groups/me/reports/b9487d77-09d3-454a-a374-41ba7158823c/?pbi_source=PowerPoint" TargetMode="External" Id="RelId4" /><Relationship Type="http://schemas.openxmlformats.org/officeDocument/2006/relationships/image" Target="/ppt/media/image8.png" Id="imgId100844606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notesSlide" Target="/ppt/notesSlides/notesSlide6.xml" Id="R06cd0abd735d4e5f" /><Relationship Type="http://schemas.openxmlformats.org/officeDocument/2006/relationships/slideLayout" Target="/ppt/slideLayouts/slideLayout8.xml" Id="R3c7047c2305543a3" /><Relationship Type="http://schemas.openxmlformats.org/officeDocument/2006/relationships/hyperlink" Target="https://app.powerbi.com/groups/me/reports/b9487d77-09d3-454a-a374-41ba7158823c/?pbi_source=PowerPoint" TargetMode="External" Id="RelId5" /><Relationship Type="http://schemas.openxmlformats.org/officeDocument/2006/relationships/image" Target="/ppt/media/image9.png" Id="imgId100844607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7.xml" Id="R673fa4b7a80c4fa5" /><Relationship Type="http://schemas.openxmlformats.org/officeDocument/2006/relationships/slideLayout" Target="/ppt/slideLayouts/slideLayout8.xml" Id="Rf8a9ac7f5e0a4b8b" /><Relationship Type="http://schemas.openxmlformats.org/officeDocument/2006/relationships/hyperlink" Target="https://app.powerbi.com/groups/me/reports/b9487d77-09d3-454a-a374-41ba7158823c/?pbi_source=PowerPoint" TargetMode="External" Id="RelId6" /><Relationship Type="http://schemas.openxmlformats.org/officeDocument/2006/relationships/image" Target="/ppt/media/imagea.png" Id="imgId100844608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c333ba893ded427a" /><Relationship Type="http://schemas.openxmlformats.org/officeDocument/2006/relationships/slideLayout" Target="/ppt/slideLayouts/slideLayout8.xml" Id="Rf31cc9f162bc41ff" /><Relationship Type="http://schemas.openxmlformats.org/officeDocument/2006/relationships/hyperlink" Target="https://app.powerbi.com/groups/me/reports/b9487d77-09d3-454a-a374-41ba7158823c/?pbi_source=PowerPoint" TargetMode="External" Id="RelId7" /><Relationship Type="http://schemas.openxmlformats.org/officeDocument/2006/relationships/image" Target="/ppt/media/imageb.png" Id="imgId100844609" /></Relationships>
</file>

<file path=ppt/slides/_rels/slidea.xml.rels>&#65279;<?xml version="1.0" encoding="utf-8"?><Relationships xmlns="http://schemas.openxmlformats.org/package/2006/relationships"><Relationship Type="http://schemas.openxmlformats.org/officeDocument/2006/relationships/notesSlide" Target="/ppt/notesSlides/notesSlide9.xml" Id="R58cfc5707bab4b30" /><Relationship Type="http://schemas.openxmlformats.org/officeDocument/2006/relationships/slideLayout" Target="/ppt/slideLayouts/slideLayout8.xml" Id="R041d1a79dede4887" /><Relationship Type="http://schemas.openxmlformats.org/officeDocument/2006/relationships/hyperlink" Target="https://app.powerbi.com/groups/me/reports/b9487d77-09d3-454a-a374-41ba7158823c/?pbi_source=PowerPoint" TargetMode="External" Id="RelId8" /><Relationship Type="http://schemas.openxmlformats.org/officeDocument/2006/relationships/image" Target="/ppt/media/imagec.png" Id="imgId100844610" /></Relationships>
</file>

<file path=ppt/slides/_rels/slideb.xml.rels>&#65279;<?xml version="1.0" encoding="utf-8"?><Relationships xmlns="http://schemas.openxmlformats.org/package/2006/relationships"><Relationship Type="http://schemas.openxmlformats.org/officeDocument/2006/relationships/notesSlide" Target="/ppt/notesSlides/notesSlidea.xml" Id="R5f920f5aa4a24a7b" /><Relationship Type="http://schemas.openxmlformats.org/officeDocument/2006/relationships/slideLayout" Target="/ppt/slideLayouts/slideLayout8.xml" Id="R952d16a554884ee6" /><Relationship Type="http://schemas.openxmlformats.org/officeDocument/2006/relationships/hyperlink" Target="https://app.powerbi.com/groups/me/reports/b9487d77-09d3-454a-a374-41ba7158823c/?pbi_source=PowerPoint" TargetMode="External" Id="RelId9" /><Relationship Type="http://schemas.openxmlformats.org/officeDocument/2006/relationships/image" Target="/ppt/media/imaged.png" Id="imgId100844611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Customer_Churn_Anlysis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7/23/2025 8:01:18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7/23/2025 7:55:30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card ,Churn Reasons ,donutChart ,pieChart ,map ,pageNavigator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295275" y="0"/>
            <a:ext cx="11591925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bleEx ,Churn Reasons ,card ,lineStackedColumnComboChart ,card ,card ,Churn Demographics ,pageNavigator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Churn Demographics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StackedColumnComboChart ,Churn by category ,clusteredColumnChart ,multiRowCard ,Customers by Contract type ,Groups and Categories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4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Groups and Categories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bleEx ,clusteredBarChart ,pageNavigator ,Unlimited Plan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Unlimited Plan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votTable ,map ,pageNavigator ,International Calls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International Calls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7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pieChart ,lineChart ,lineChart ,Contract Type. Please refer to the notes on this slide for details">
            <a:hlinkClick xmlns:r="http://schemas.openxmlformats.org/officeDocument/2006/relationships" xmlns:a="http://schemas.openxmlformats.org/drawingml/2006/main" r:id="RelId5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Contract Type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8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StackedColumnComboChart ,slicer ,lineStackedColumnComboChart ,pageNavigator ,Age Groups. Please refer to the notes on this slide for details">
            <a:hlinkClick xmlns:r="http://schemas.openxmlformats.org/officeDocument/2006/relationships" xmlns:a="http://schemas.openxmlformats.org/drawingml/2006/main" r:id="RelId6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Age Groups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9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scatterChart ,slicer ,Payment and Contract ,pageNavigator. Please refer to the notes on this slide for details">
            <a:hlinkClick xmlns:r="http://schemas.openxmlformats.org/officeDocument/2006/relationships" xmlns:a="http://schemas.openxmlformats.org/drawingml/2006/main" r:id="RelId7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0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Payment and Contract</a:t>
            </a:r>
          </a:p>
        </p:txBody>
      </p:sp>
    </p:spTree>
    <p:clrMapOvr>
      <a:masterClrMapping xmlns:a="http://schemas.openxmlformats.org/drawingml/2006/main"/>
    </p:clrMapOvr>
  </p:cSld>
</p:sld>
</file>

<file path=ppt/slides/slidea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lusteredBarChart ,card ,card ,pageNavigator. Please refer to the notes on this slide for details">
            <a:hlinkClick xmlns:r="http://schemas.openxmlformats.org/officeDocument/2006/relationships" xmlns:a="http://schemas.openxmlformats.org/drawingml/2006/main" r:id="RelId8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1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Extra Charges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b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card ,card ,lineChart ,map ,pageNavigator. Please refer to the notes on this slide for details">
            <a:hlinkClick xmlns:r="http://schemas.openxmlformats.org/officeDocument/2006/relationships" xmlns:a="http://schemas.openxmlformats.org/drawingml/2006/main" r:id="RelId9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10084461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Insights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